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7" r:id="rId5"/>
    <p:sldId id="261" r:id="rId6"/>
    <p:sldId id="265" r:id="rId7"/>
    <p:sldId id="270" r:id="rId8"/>
    <p:sldId id="264" r:id="rId9"/>
    <p:sldId id="269" r:id="rId10"/>
    <p:sldId id="259" r:id="rId11"/>
    <p:sldId id="260" r:id="rId12"/>
    <p:sldId id="268" r:id="rId13"/>
    <p:sldId id="272" r:id="rId14"/>
    <p:sldId id="266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BE6B-F049-4CAC-A283-26986512CA6C}" type="datetimeFigureOut">
              <a:rPr lang="el-GR" smtClean="0"/>
              <a:pPr/>
              <a:t>16/12/2016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910FE-1BC2-4329-AE40-DC3F6AF6191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.gr/%CE%B1%CE%BD%CF%84%CF%8E%CE%BD%CE%B7%CF%82-%CF%83%CE%B1%CE%BC%CE%B1%CF%81%CE%AC%CE%BA%CE%B7%CF%82/unicef/18" TargetMode="External"/><Relationship Id="rId7" Type="http://schemas.openxmlformats.org/officeDocument/2006/relationships/hyperlink" Target="http://neakeratsiniou.blogspot.gr/2011/05/blog-post_4349.html" TargetMode="External"/><Relationship Id="rId2" Type="http://schemas.openxmlformats.org/officeDocument/2006/relationships/hyperlink" Target="http://www.ishow.gr/person.asp?guid=B659B00E-E8C5-4300-B3C3-359BF312C35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ers.sch.gr/nemfelonis/samarakis.ppt" TargetMode="External"/><Relationship Id="rId5" Type="http://schemas.openxmlformats.org/officeDocument/2006/relationships/hyperlink" Target="http://www.protothema.gr/afieromata/vivlia/article/335513/suggrafeas-adonis-samarakis/" TargetMode="External"/><Relationship Id="rId4" Type="http://schemas.openxmlformats.org/officeDocument/2006/relationships/hyperlink" Target="https://www.google.gr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Αποτέλεσμα εικόνας για αντωνης σαμαρακ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4500570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Ζητείται Ελπίς</a:t>
            </a:r>
            <a:br>
              <a:rPr lang="el-GR" dirty="0" smtClean="0">
                <a:solidFill>
                  <a:schemeClr val="bg1"/>
                </a:solidFill>
              </a:rPr>
            </a:br>
            <a:r>
              <a:rPr lang="el-GR" sz="3200" dirty="0" smtClean="0">
                <a:solidFill>
                  <a:schemeClr val="bg1"/>
                </a:solidFill>
              </a:rPr>
              <a:t>Αντώνης Σαμαράκης</a:t>
            </a:r>
            <a:endParaRPr lang="el-GR" sz="3200" dirty="0">
              <a:solidFill>
                <a:schemeClr val="bg1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28728" y="5891194"/>
            <a:ext cx="6400800" cy="966806"/>
          </a:xfrm>
        </p:spPr>
        <p:txBody>
          <a:bodyPr/>
          <a:lstStyle/>
          <a:p>
            <a:r>
              <a:rPr lang="el-GR" dirty="0" smtClean="0">
                <a:solidFill>
                  <a:schemeClr val="bg1"/>
                </a:solidFill>
              </a:rPr>
              <a:t>Μηλιάννα Πετρουγάκη Γ΄4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Βραβεία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Κρατικό Βραβείο Διηγήματος (1962 για το «Αρνούμαι»)</a:t>
            </a:r>
          </a:p>
          <a:p>
            <a:r>
              <a:rPr lang="el-GR" dirty="0" smtClean="0"/>
              <a:t>Βραβείο των Δώδεκα - Έπαθλο Κώστα </a:t>
            </a:r>
            <a:r>
              <a:rPr lang="el-GR" dirty="0" err="1" smtClean="0"/>
              <a:t>Ουράνη</a:t>
            </a:r>
            <a:r>
              <a:rPr lang="el-GR" dirty="0" smtClean="0"/>
              <a:t> (1966 για «Το λάθος»)</a:t>
            </a:r>
          </a:p>
          <a:p>
            <a:r>
              <a:rPr lang="el-GR" dirty="0" smtClean="0"/>
              <a:t>Μέγα Βραβείο Αστυνομικής Λογοτεχνίας στη Γαλλία (1970 για «Το λάθος»)</a:t>
            </a:r>
          </a:p>
          <a:p>
            <a:r>
              <a:rPr lang="el-GR" dirty="0" err="1" smtClean="0"/>
              <a:t>Europalia</a:t>
            </a:r>
            <a:r>
              <a:rPr lang="el-GR" dirty="0" smtClean="0"/>
              <a:t> (1982, για τη συνολική προσφορά του)</a:t>
            </a:r>
          </a:p>
          <a:p>
            <a:r>
              <a:rPr lang="el-GR" dirty="0" smtClean="0"/>
              <a:t>Σταυρός του Ιππότη των Γραμμάτων και των Τεχνών (1995)</a:t>
            </a:r>
          </a:p>
          <a:p>
            <a:r>
              <a:rPr lang="el-GR" dirty="0" smtClean="0"/>
              <a:t>Κρατικό Βραβείο Τεχνών και Λογοτεχνίας. (1995, Γαλλία)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Αντώνης Σαμαράκης και </a:t>
            </a:r>
            <a:r>
              <a:rPr lang="en-US" dirty="0" smtClean="0"/>
              <a:t>UNICEF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Έχει υποστηρίξει όλες τις ενημερωτικές και ανθρωπιστικές εκστρατείες της Ελληνικής Επιτροπής της UNICEF.</a:t>
            </a:r>
          </a:p>
          <a:p>
            <a:r>
              <a:rPr lang="el-GR" dirty="0" smtClean="0"/>
              <a:t>Τα πρωτότυπα σύντομα διηγήματά του κόσμησαν και εξακολουθούν να κοσμούν τα εξώφυλλα των τετραδίων της UNICEF που πωλούνται στην Ελλάδα.</a:t>
            </a:r>
          </a:p>
          <a:p>
            <a:r>
              <a:rPr lang="el-GR" dirty="0" smtClean="0"/>
              <a:t>Προσέφερε τις υπηρεσίες του στην UNICEF για 20 έτη. </a:t>
            </a:r>
          </a:p>
          <a:p>
            <a:r>
              <a:rPr lang="el-GR" dirty="0" smtClean="0"/>
              <a:t>Το 1984 ήταν επικεφαλής της ελληνικής εκστρατείας ενάντια στο λιμό στην Αιθιοπία όπου ταξίδεψε δυο φορές.</a:t>
            </a:r>
            <a:endParaRPr lang="el-GR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3554" name="Picture 2" descr="Αποτέλεσμα εικόνας για αντωνης σαμαρακης UNIC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Προσωπικές Εντυπώσεις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Αυτό που με εντυπωσίασε στο ‘Ζητείται Ελπίς’ είναι:</a:t>
            </a:r>
          </a:p>
          <a:p>
            <a:r>
              <a:rPr lang="el-GR" dirty="0" smtClean="0"/>
              <a:t>Τα κοινά προβλήματα της εποχής μας με την μεταπολεμική εποχή.</a:t>
            </a:r>
          </a:p>
          <a:p>
            <a:r>
              <a:rPr lang="el-GR" dirty="0" smtClean="0"/>
              <a:t>Οι κοινές σκέψεις και τα ίδια συναισθήματα που τρέφουμε με τους ανθρώπους της μεταπολεμικής περιόδου.</a:t>
            </a:r>
            <a:endParaRPr lang="el-GR" dirty="0"/>
          </a:p>
        </p:txBody>
      </p:sp>
    </p:spTree>
  </p:cSld>
  <p:clrMapOvr>
    <a:masterClrMapping/>
  </p:clrMapOvr>
  <p:transition spd="slow">
    <p:cover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  <a:hlinkClick r:id="rId2"/>
              </a:rPr>
              <a:t>http://www.ishow.gr/person.asp?guid=B659B00E-E8C5-4300-B3C3-359BF312C35F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3"/>
              </a:rPr>
              <a:t>https://www.unicef.gr/%CE%B1%CE%BD%CF%84%CF%8E%CE%BD%CE%B7%CF%82-%CF%83%CE%B1%CE%BC%CE%B1%CF%81%CE%AC%CE%BA%CE%B7%CF%82/unicef/18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4"/>
              </a:rPr>
              <a:t>https://www.google.gr/#q=%CE%B1%CE%BD%CF%84%CF%89%CE%BD%CE%B7%CF%82+%CF%83%CE%B1%CE%BC%CE%B1%CF%81%CE%B1%CE%BA%CE%B7%CF%82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5"/>
              </a:rPr>
              <a:t>http://www.protothema.gr/afieromata/vivlia/article/335513/suggrafeas-adonis-samarakis/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6"/>
              </a:rPr>
              <a:t>http://users.sch.gr//nemfelonis/samarakis.ppt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  <a:hlinkClick r:id="rId7"/>
              </a:rPr>
              <a:t>http://neakeratsiniou.blogspot.gr/2011/05/blog-post_4349.html</a:t>
            </a:r>
            <a:endParaRPr lang="el-GR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http://gr.fungalor.com/rndr/Fungalor_Pink_Gr/?subacc=ak&amp;esub=-4A25sMQKuAQLBCwSaiGR5AAKRRwEAAmELAjodAm8OAQoBDwTcG3j8AA&amp;subid2=U0NCLTEwNy1zc3AtODc3YTZmMjQtMGJjYy02N2E2LWNlYmQtZGNiZTUwYTgxYzQzLWl2YjlxbWZtLTVkczowOjEyMDk0NTowOjY2&amp;s_trk=CghVdXHF3z4RqhDt4uMUGJTajcEFIILbjcEF&amp;subacc2=oleg&amp;rid=-3AAAAAAACkUcg</a:t>
            </a:r>
            <a:endParaRPr lang="el-GR" u="sng" dirty="0" smtClean="0">
              <a:solidFill>
                <a:srgbClr val="0000FF"/>
              </a:solidFill>
            </a:endParaRPr>
          </a:p>
          <a:p>
            <a:r>
              <a:rPr lang="en-US" u="sng" dirty="0" smtClean="0">
                <a:solidFill>
                  <a:srgbClr val="0000FF"/>
                </a:solidFill>
              </a:rPr>
              <a:t>https://el.wikipedia.org/wiki/%CE%91%CE%BD%CF%84%CF%8E%CE%BD%CE%B7%CF%82_%CE%A3%CE%B1%CE%BC%CE%B1%CF%81%CE%AC%CE%BA%CE%B7%CF%82</a:t>
            </a:r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7650" name="Picture 2" descr="Αποτέλεσμα εικόνας για t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5643578"/>
            <a:ext cx="4714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 smtClean="0">
                <a:solidFill>
                  <a:schemeClr val="bg1"/>
                </a:solidFill>
              </a:rPr>
              <a:t>ΕΥΧΑΡΙΣΤΩ</a:t>
            </a:r>
            <a:endParaRPr lang="el-GR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Βιογραφία</a:t>
            </a:r>
          </a:p>
          <a:p>
            <a:r>
              <a:rPr lang="el-GR" dirty="0" smtClean="0"/>
              <a:t>Έργο</a:t>
            </a:r>
          </a:p>
          <a:p>
            <a:r>
              <a:rPr lang="el-GR" dirty="0" smtClean="0"/>
              <a:t>Αντώνης Σαμαράκης και Νέοι</a:t>
            </a:r>
          </a:p>
          <a:p>
            <a:r>
              <a:rPr lang="el-GR" dirty="0" smtClean="0"/>
              <a:t>Βιβλία</a:t>
            </a:r>
          </a:p>
          <a:p>
            <a:r>
              <a:rPr lang="el-GR" dirty="0" smtClean="0"/>
              <a:t>Βραβεία</a:t>
            </a:r>
          </a:p>
          <a:p>
            <a:r>
              <a:rPr lang="el-GR" dirty="0" smtClean="0"/>
              <a:t>Αντώνης Σαμαράκης και </a:t>
            </a:r>
            <a:r>
              <a:rPr lang="en-US" dirty="0" smtClean="0"/>
              <a:t>UNICEF</a:t>
            </a:r>
          </a:p>
          <a:p>
            <a:r>
              <a:rPr lang="el-GR" dirty="0" smtClean="0"/>
              <a:t>Βιβλιογραφία</a:t>
            </a:r>
          </a:p>
          <a:p>
            <a:r>
              <a:rPr lang="el-GR" smtClean="0"/>
              <a:t>Προσωπικές Εντυπώσεις</a:t>
            </a:r>
            <a:endParaRPr lang="el-GR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Ο Αντώνης Σαμαράκης (16 Αυγούστου 1919 - 8 Αυγούστου 2003) ήταν Έλληνας</a:t>
            </a:r>
            <a:r>
              <a:rPr lang="el-GR" dirty="0"/>
              <a:t> </a:t>
            </a:r>
            <a:r>
              <a:rPr lang="el-GR" dirty="0" smtClean="0"/>
              <a:t>πεζογράφος της μεταπολεμικής γενιάς.</a:t>
            </a:r>
          </a:p>
          <a:p>
            <a:r>
              <a:rPr lang="el-GR" dirty="0" smtClean="0"/>
              <a:t>Το έργο του οποίου είναι διεθνούς αναγνώρισης.</a:t>
            </a:r>
          </a:p>
          <a:p>
            <a:r>
              <a:rPr lang="el-GR" dirty="0" smtClean="0"/>
              <a:t>Σπούδασε Νομικά στο Πανεπιστήμιο Αθηνών.</a:t>
            </a:r>
          </a:p>
          <a:p>
            <a:r>
              <a:rPr lang="el-GR" dirty="0" smtClean="0"/>
              <a:t>Συμμετείχε στην εθνική αντίσταση της κατοχής.</a:t>
            </a:r>
          </a:p>
          <a:p>
            <a:r>
              <a:rPr lang="el-GR" dirty="0" smtClean="0"/>
              <a:t>Το 1944 συνελήφθη από τους Ναζί, αλλά κατάφερε να αποδράσει.</a:t>
            </a:r>
          </a:p>
          <a:p>
            <a:r>
              <a:rPr lang="el-GR" dirty="0" smtClean="0"/>
              <a:t>Το 1954 γίνεται η πρώτη του εμφάνιση στον λογοτεχνικό χώρο, με την έκδοση της συλλογής διηγημάτων Ζητείται ελπίς.</a:t>
            </a:r>
          </a:p>
          <a:p>
            <a:r>
              <a:rPr lang="el-GR" dirty="0" smtClean="0"/>
              <a:t>Τα έργα του έχουν μεταφραστεί σε περισσότερες από 30 γλώσσες.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2530" name="Picture 2" descr="Αποτέλεσμα εικόνας για αντωνης σαμαρακη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785794"/>
            <a:ext cx="9144001" cy="5357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Έργο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Το έργο του Σαμαράκη έχει έντονο το στοιχείο της κοινωνικής καταγγελίας και αντικατοπτρίζει τις προσωπικές του ανησυχίες για το παρόν και το μέλλον της σύγχρονης κοινωνίας.</a:t>
            </a:r>
          </a:p>
          <a:p>
            <a:r>
              <a:rPr lang="el-GR" dirty="0" smtClean="0"/>
              <a:t>Χρησιμοποίησε απλή γλώσσα και μη επιτηδευμένο ύφος και προσέγγισε τα θέματά του από μια έντονα ανθρωποκεντρική γωνία.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Αντώνης Σαμαράκης και Νέοι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Σαμαράκης χαρακτηριζόταν από την αγάπη του για τους νέους.</a:t>
            </a:r>
          </a:p>
          <a:p>
            <a:r>
              <a:rPr lang="el-GR" dirty="0" smtClean="0"/>
              <a:t>Δική του ήταν η ιδέα δημιουργίας της Βουλής των Εφήβων.</a:t>
            </a:r>
          </a:p>
          <a:p>
            <a:r>
              <a:rPr lang="el-GR" dirty="0" smtClean="0"/>
              <a:t>Ο Σαμαράκης απεβίωσε στις 8 Αυγούστου του 2003 και σύμφωνα με επιθυμία του, το σώμα του δωρίθηκε στο Πανεπιστήμιο της Ιατρικής Αθηνών για έρευνες των φοιτητών.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5602" name="Picture 2" descr="Αποτέλεσμα εικόνας για Σαμαρακης και νεο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Βιβλία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/>
          <a:lstStyle/>
          <a:p>
            <a:r>
              <a:rPr lang="el-GR" b="0" dirty="0" smtClean="0"/>
              <a:t>Μυθιστορήματα</a:t>
            </a:r>
            <a:endParaRPr lang="el-GR" b="0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Σήμα κινδύνου 1959</a:t>
            </a:r>
          </a:p>
          <a:p>
            <a:r>
              <a:rPr lang="el-GR" dirty="0" smtClean="0"/>
              <a:t>Το λάθος 1965</a:t>
            </a:r>
          </a:p>
          <a:p>
            <a:r>
              <a:rPr lang="el-GR" dirty="0" smtClean="0"/>
              <a:t>Εν ονόματι 1998</a:t>
            </a:r>
          </a:p>
          <a:p>
            <a:endParaRPr lang="el-GR" dirty="0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b="0" dirty="0" smtClean="0"/>
              <a:t>Διηγήματα</a:t>
            </a:r>
            <a:endParaRPr lang="el-GR" b="0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Ζητείται ελπίς 1954</a:t>
            </a:r>
          </a:p>
          <a:p>
            <a:r>
              <a:rPr lang="el-GR" dirty="0" smtClean="0"/>
              <a:t>Αρνούμαι 1961</a:t>
            </a:r>
          </a:p>
          <a:p>
            <a:r>
              <a:rPr lang="el-GR" dirty="0" smtClean="0"/>
              <a:t>Το διαβατήριο 1973</a:t>
            </a:r>
          </a:p>
          <a:p>
            <a:r>
              <a:rPr lang="el-GR" dirty="0" smtClean="0"/>
              <a:t>Η κόντρα 1992</a:t>
            </a:r>
          </a:p>
          <a:p>
            <a:r>
              <a:rPr lang="el-GR" dirty="0" smtClean="0"/>
              <a:t>Αυτοβιογραφία 1919- 1996</a:t>
            </a:r>
          </a:p>
          <a:p>
            <a:r>
              <a:rPr lang="el-GR" dirty="0" smtClean="0"/>
              <a:t>Γραφείον ιδεών1962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4578" name="Picture 2" descr="Αποτέλεσμα εικόνας για αντωνης σαμαρακης βιβλί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0"/>
            <a:ext cx="4572000" cy="68812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460</Words>
  <Application>Microsoft Office PowerPoint</Application>
  <PresentationFormat>Προβολή στην οθόνη (4:3)</PresentationFormat>
  <Paragraphs>64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Ζητείται Ελπίς Αντώνης Σαμαράκης</vt:lpstr>
      <vt:lpstr>Περιεχόμενα</vt:lpstr>
      <vt:lpstr>Βιογραφία</vt:lpstr>
      <vt:lpstr>Διαφάνεια 4</vt:lpstr>
      <vt:lpstr>Έργο</vt:lpstr>
      <vt:lpstr>Αντώνης Σαμαράκης και Νέοι</vt:lpstr>
      <vt:lpstr>Διαφάνεια 7</vt:lpstr>
      <vt:lpstr>Βιβλία</vt:lpstr>
      <vt:lpstr>Διαφάνεια 9</vt:lpstr>
      <vt:lpstr>Βραβεία</vt:lpstr>
      <vt:lpstr>Αντώνης Σαμαράκης και UNICEF</vt:lpstr>
      <vt:lpstr>Διαφάνεια 12</vt:lpstr>
      <vt:lpstr>Προσωπικές Εντυπώσεις </vt:lpstr>
      <vt:lpstr>Βιβλιογραφία</vt:lpstr>
      <vt:lpstr>Διαφάνεια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Ζητείται Ελπίς Αντώνης Σαμαράκης</dc:title>
  <dc:creator>ACER</dc:creator>
  <cp:lastModifiedBy>Admin</cp:lastModifiedBy>
  <cp:revision>15</cp:revision>
  <dcterms:created xsi:type="dcterms:W3CDTF">2016-11-09T19:36:07Z</dcterms:created>
  <dcterms:modified xsi:type="dcterms:W3CDTF">2016-12-16T06:48:39Z</dcterms:modified>
</cp:coreProperties>
</file>